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70" r:id="rId2"/>
  </p:sldIdLst>
  <p:sldSz cx="6858000" cy="9906000" type="A4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E0E"/>
    <a:srgbClr val="35D09F"/>
    <a:srgbClr val="0064DF"/>
    <a:srgbClr val="5E00DE"/>
    <a:srgbClr val="FA3C4D"/>
    <a:srgbClr val="14AF76"/>
    <a:srgbClr val="58C8E3"/>
    <a:srgbClr val="F2E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394" autoAdjust="0"/>
  </p:normalViewPr>
  <p:slideViewPr>
    <p:cSldViewPr snapToGrid="0" snapToObjects="1">
      <p:cViewPr>
        <p:scale>
          <a:sx n="67" d="100"/>
          <a:sy n="67" d="100"/>
        </p:scale>
        <p:origin x="-3564" y="-312"/>
      </p:cViewPr>
      <p:guideLst>
        <p:guide orient="horz" pos="3120"/>
        <p:guide pos="2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621192"/>
            <a:ext cx="5829300" cy="3448756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4"/>
            <a:ext cx="5143500" cy="23916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8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6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3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1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4" cy="412062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4" cy="216693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1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2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4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2" y="2428347"/>
            <a:ext cx="2915544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2" y="3618443"/>
            <a:ext cx="2915544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9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0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0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2" cy="7039681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2" cy="7039681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1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9" y="9181398"/>
            <a:ext cx="154304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4" y="9181398"/>
            <a:ext cx="154304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pecomo1\Downloads\2023-05-11_16-53-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72" y="3158635"/>
            <a:ext cx="1432251" cy="140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70" y="78420"/>
            <a:ext cx="3096926" cy="27315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65C045A-ED1A-DFDF-E779-DA28DDCC3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"/>
            <a:ext cx="1409889" cy="17859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597D630-6FA8-2D93-5DAC-5BE89D538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35796" y="8458871"/>
            <a:ext cx="1722204" cy="1447130"/>
          </a:xfrm>
          <a:prstGeom prst="rect">
            <a:avLst/>
          </a:prstGeom>
        </p:spPr>
      </p:pic>
      <p:pic>
        <p:nvPicPr>
          <p:cNvPr id="12" name="Picture 2" descr="X:\_Мельник Е.В\архив\Логотип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1" y="135734"/>
            <a:ext cx="984210" cy="10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/>
        </p:nvSpPr>
        <p:spPr>
          <a:xfrm>
            <a:off x="1538477" y="-9528"/>
            <a:ext cx="5039910" cy="123367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b="1" i="1" dirty="0"/>
          </a:p>
        </p:txBody>
      </p:sp>
      <p:pic>
        <p:nvPicPr>
          <p:cNvPr id="10" name="Picture 8" descr="Телефонная трубка – Бесплатные иконки: коммуникации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9" y="7898239"/>
            <a:ext cx="1443658" cy="1784659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4511" y="8159626"/>
            <a:ext cx="429238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itchFamily="34" charset="0"/>
                <a:cs typeface="Arial" pitchFamily="34" charset="0"/>
              </a:rPr>
              <a:t>Подробную информацию о порядке </a:t>
            </a:r>
          </a:p>
          <a:p>
            <a:pPr lvl="0" algn="ctr"/>
            <a:r>
              <a:rPr lang="ru-RU" dirty="0">
                <a:latin typeface="Arial" pitchFamily="34" charset="0"/>
                <a:cs typeface="Arial" pitchFamily="34" charset="0"/>
              </a:rPr>
              <a:t>организации приемной семьи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dirty="0" smtClean="0">
                <a:latin typeface="Arial" pitchFamily="34" charset="0"/>
                <a:cs typeface="Arial" pitchFamily="34" charset="0"/>
              </a:rPr>
              <a:t>Вы </a:t>
            </a:r>
            <a:r>
              <a:rPr lang="ru-RU" dirty="0">
                <a:latin typeface="Arial" pitchFamily="34" charset="0"/>
                <a:cs typeface="Arial" pitchFamily="34" charset="0"/>
              </a:rPr>
              <a:t>можете получить</a:t>
            </a:r>
          </a:p>
          <a:p>
            <a:pPr lvl="0" algn="ctr"/>
            <a:r>
              <a:rPr lang="ru-RU" dirty="0">
                <a:latin typeface="Arial" pitchFamily="34" charset="0"/>
                <a:cs typeface="Arial" pitchFamily="34" charset="0"/>
              </a:rPr>
              <a:t>по телефону: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 (3462) 32-92-45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0840" y="4697363"/>
            <a:ext cx="643042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 готовы наполнить жизнь смыслом одиноким людям и принять на себя обязательства по осуществлению поддержки и помощи дееспособным одиноким пожилым гражданам, инвалидам, которые по состоянию здоровья не способны самостоятельно осуществлять за собой уход (в условиях совместного проживания), предлагаем организовать приемную семью.</a:t>
            </a:r>
            <a:r>
              <a: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Помощнику пожилого гражданина, инвалида ежемесячно выплачивается вознаграждение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11688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рублей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840" y="2880119"/>
            <a:ext cx="521923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Arial" pitchFamily="34" charset="0"/>
                <a:cs typeface="Arial" pitchFamily="34" charset="0"/>
              </a:rPr>
              <a:t>БУ «Сургутский районный комплексный центр социального обслуживания населения» приглашает </a:t>
            </a:r>
            <a:r>
              <a:rPr lang="ru-RU" dirty="0">
                <a:latin typeface="Arial" pitchFamily="34" charset="0"/>
                <a:cs typeface="Arial" pitchFamily="34" charset="0"/>
              </a:rPr>
              <a:t>вас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принять участие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современной социальной технологии </a:t>
            </a:r>
          </a:p>
          <a:p>
            <a:pPr lvl="0" algn="ctr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«Приёмная семья для пожилого гражданина, инвалида».</a:t>
            </a:r>
          </a:p>
        </p:txBody>
      </p:sp>
    </p:spTree>
    <p:extLst>
      <p:ext uri="{BB962C8B-B14F-4D97-AF65-F5344CB8AC3E}">
        <p14:creationId xmlns:p14="http://schemas.microsoft.com/office/powerpoint/2010/main" val="58704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1903</TotalTime>
  <Words>92</Words>
  <Application>Microsoft Office PowerPoint</Application>
  <PresentationFormat>Лист A4 (210x297 мм)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Специалист ОМО 1</cp:lastModifiedBy>
  <cp:revision>153</cp:revision>
  <dcterms:created xsi:type="dcterms:W3CDTF">2022-06-02T07:13:40Z</dcterms:created>
  <dcterms:modified xsi:type="dcterms:W3CDTF">2023-05-12T05:52:55Z</dcterms:modified>
</cp:coreProperties>
</file>