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0" r:id="rId2"/>
  </p:sldIdLst>
  <p:sldSz cx="6858000" cy="9906000" type="A4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E0E"/>
    <a:srgbClr val="35D09F"/>
    <a:srgbClr val="0064DF"/>
    <a:srgbClr val="5E00DE"/>
    <a:srgbClr val="FA3C4D"/>
    <a:srgbClr val="14AF76"/>
    <a:srgbClr val="58C8E3"/>
    <a:srgbClr val="F2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94" autoAdjust="0"/>
  </p:normalViewPr>
  <p:slideViewPr>
    <p:cSldViewPr snapToGrid="0" snapToObjects="1">
      <p:cViewPr>
        <p:scale>
          <a:sx n="67" d="100"/>
          <a:sy n="67" d="100"/>
        </p:scale>
        <p:origin x="-3564" y="-312"/>
      </p:cViewPr>
      <p:guideLst>
        <p:guide orient="horz" pos="3120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2"/>
            <a:ext cx="5829300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4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4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2" y="2428347"/>
            <a:ext cx="2915544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3618443"/>
            <a:ext cx="2915544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jpe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97D630-6FA8-2D93-5DAC-5BE89D538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35796" y="8458871"/>
            <a:ext cx="1722204" cy="144713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/>
        </p:nvSpPr>
        <p:spPr>
          <a:xfrm>
            <a:off x="1538477" y="-9528"/>
            <a:ext cx="5039910" cy="12336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096" y="8021405"/>
            <a:ext cx="6153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Получить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консультацию о порядке перевозок можно по телефонам 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Филиал Белый Яр: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(3462)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32-92-54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Филиал Федоровский: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(3462) 21-28-54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Лянтор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тел: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(34638)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22-701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5C045A-ED1A-DFDF-E779-DA28DDCC30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1"/>
            <a:ext cx="1409889" cy="1785937"/>
          </a:xfrm>
          <a:prstGeom prst="rect">
            <a:avLst/>
          </a:prstGeom>
        </p:spPr>
      </p:pic>
      <p:pic>
        <p:nvPicPr>
          <p:cNvPr id="12" name="Picture 2" descr="X:\_Мельник Е.В\архив\Логотип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1" y="135734"/>
            <a:ext cx="984210" cy="10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➡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585" y="8107129"/>
            <a:ext cx="327665" cy="35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👇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95448" y="8308062"/>
            <a:ext cx="347663" cy="32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83310" y="4440435"/>
            <a:ext cx="6153290" cy="1938992"/>
          </a:xfrm>
          <a:prstGeom prst="rect">
            <a:avLst/>
          </a:prstGeom>
          <a:ln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Сургутском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районе для граждан старше 65 лет и инвалидов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проживающих в сельской местности,  организованы бесплатные поездки в медицинские организации для проведения профилактических медицинских осмотров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диспансеризации, вакцинации.</a:t>
            </a:r>
          </a:p>
        </p:txBody>
      </p:sp>
      <p:pic>
        <p:nvPicPr>
          <p:cNvPr id="26" name="Рисунок 25" descr="C:\Users\zavkons\Downloads\IMG-20230512-WA0013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1" y="296544"/>
            <a:ext cx="2702560" cy="2483485"/>
          </a:xfrm>
          <a:prstGeom prst="rect">
            <a:avLst/>
          </a:prstGeom>
          <a:noFill/>
          <a:ln cmpd="sng">
            <a:solidFill>
              <a:schemeClr val="accent2">
                <a:lumMod val="75000"/>
              </a:schemeClr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1009649" y="3061630"/>
            <a:ext cx="4900613" cy="1200329"/>
          </a:xfrm>
          <a:prstGeom prst="rect">
            <a:avLst/>
          </a:prstGeom>
          <a:ln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ru-RU" sz="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служба </a:t>
            </a:r>
          </a:p>
          <a:p>
            <a:pPr lvl="0"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«Мобильная бригада»</a:t>
            </a:r>
          </a:p>
          <a:p>
            <a:pPr lvl="0" algn="ctr"/>
            <a:endParaRPr lang="ru-RU" sz="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3310" y="6583351"/>
            <a:ext cx="6153290" cy="1015663"/>
          </a:xfrm>
          <a:prstGeom prst="rect">
            <a:avLst/>
          </a:prstGeom>
          <a:ln cmpd="sng">
            <a:solidFill>
              <a:srgbClr val="FA7E0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Доставка граждан и инвалидов старше 65 лет будет осуществляться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графику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спискам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предоставленных медицинскими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pecomo1\Downloads\2023-05-12_14-36-2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79" y="1409698"/>
            <a:ext cx="1603659" cy="15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4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</TotalTime>
  <Words>62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Специалист ОМО 1</cp:lastModifiedBy>
  <cp:revision>164</cp:revision>
  <dcterms:created xsi:type="dcterms:W3CDTF">2022-06-02T07:13:40Z</dcterms:created>
  <dcterms:modified xsi:type="dcterms:W3CDTF">2023-05-12T09:37:58Z</dcterms:modified>
</cp:coreProperties>
</file>