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0" r:id="rId2"/>
  </p:sldIdLst>
  <p:sldSz cx="6858000" cy="9906000" type="A4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E0E"/>
    <a:srgbClr val="35D09F"/>
    <a:srgbClr val="0064DF"/>
    <a:srgbClr val="5E00DE"/>
    <a:srgbClr val="FA3C4D"/>
    <a:srgbClr val="14AF76"/>
    <a:srgbClr val="58C8E3"/>
    <a:srgbClr val="F2E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94" autoAdjust="0"/>
  </p:normalViewPr>
  <p:slideViewPr>
    <p:cSldViewPr snapToGrid="0" snapToObjects="1">
      <p:cViewPr>
        <p:scale>
          <a:sx n="67" d="100"/>
          <a:sy n="67" d="100"/>
        </p:scale>
        <p:origin x="-3564" y="-312"/>
      </p:cViewPr>
      <p:guideLst>
        <p:guide orient="horz" pos="3120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1621192"/>
            <a:ext cx="5829300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2944"/>
            <a:ext cx="5143500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3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4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4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4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7"/>
            <a:ext cx="2901255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2" y="2428347"/>
            <a:ext cx="2915544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2" y="3618443"/>
            <a:ext cx="2915544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660400"/>
            <a:ext cx="2211884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2971800"/>
            <a:ext cx="2211884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4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4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4" y="9181398"/>
            <a:ext cx="154304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7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5.jpg"/><Relationship Id="rId10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65C045A-ED1A-DFDF-E779-DA28DDCC3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" y="-9528"/>
            <a:ext cx="1409889" cy="1785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97D630-6FA8-2D93-5DAC-5BE89D538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5796" y="8458871"/>
            <a:ext cx="1722204" cy="144713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/>
        </p:nvSpPr>
        <p:spPr>
          <a:xfrm>
            <a:off x="1538477" y="-9528"/>
            <a:ext cx="5039910" cy="123367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7252" y="7658100"/>
            <a:ext cx="501491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Подробную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информацию</a:t>
            </a:r>
          </a:p>
          <a:p>
            <a:pPr lvl="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можете получить</a:t>
            </a:r>
          </a:p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телефонам:</a:t>
            </a:r>
          </a:p>
          <a:p>
            <a:pPr lvl="0"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Лянтор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(34638) 22-701</a:t>
            </a:r>
          </a:p>
          <a:p>
            <a:pPr lvl="0" algn="ctr"/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г.п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Белый Яр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(3462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32-92-54</a:t>
            </a:r>
          </a:p>
          <a:p>
            <a:pPr lvl="0"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.п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Солнечный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(3462) 74-21-32</a:t>
            </a:r>
          </a:p>
          <a:p>
            <a:pPr lvl="0"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.п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Федоровский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(3462) 21-28-54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0841" y="4603073"/>
            <a:ext cx="60948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Технология «дворового» социального менеджмента рассчитана на женщин старше 55 лет и мужчин старше 60 лет.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 готовы наполнить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жизнь смыслом, </a:t>
            </a:r>
            <a:r>
              <a:rPr lang="ru-RU" dirty="0">
                <a:latin typeface="Arial" pitchFamily="34" charset="0"/>
                <a:cs typeface="Arial" pitchFamily="34" charset="0"/>
              </a:rPr>
              <a:t>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ыть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здоровым, жить активно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 позитивно – вам к нам!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endParaRPr lang="ru-RU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096" y="2857500"/>
            <a:ext cx="60657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itchFamily="34" charset="0"/>
                <a:cs typeface="Arial" pitchFamily="34" charset="0"/>
              </a:rPr>
              <a:t>Приглашаем вас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принять участие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современной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дворовый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социальный менеджмент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49" y="292984"/>
            <a:ext cx="3678952" cy="2453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9" y="7197583"/>
            <a:ext cx="1409698" cy="14752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73" y="6166420"/>
            <a:ext cx="2217232" cy="1491680"/>
          </a:xfrm>
          <a:prstGeom prst="rect">
            <a:avLst/>
          </a:prstGeom>
        </p:spPr>
      </p:pic>
      <p:pic>
        <p:nvPicPr>
          <p:cNvPr id="1026" name="Picture 2" descr="C:\Users\specomo1\Downloads\2023-05-12_14-39-5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27" y="6761641"/>
            <a:ext cx="1767948" cy="169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X:\_Мельник Е.В\архив\Логотип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" y="135734"/>
            <a:ext cx="984210" cy="10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4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91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Специалист ОМО 1</cp:lastModifiedBy>
  <cp:revision>160</cp:revision>
  <dcterms:created xsi:type="dcterms:W3CDTF">2022-06-02T07:13:40Z</dcterms:created>
  <dcterms:modified xsi:type="dcterms:W3CDTF">2023-05-12T09:43:24Z</dcterms:modified>
</cp:coreProperties>
</file>